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69E3650-7A98-4D1D-A727-6161927B7B5C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DB1194-6A03-4E69-91A1-172654CEB88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3650-7A98-4D1D-A727-6161927B7B5C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B1194-6A03-4E69-91A1-172654CEB8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69E3650-7A98-4D1D-A727-6161927B7B5C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3DB1194-6A03-4E69-91A1-172654CEB88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3650-7A98-4D1D-A727-6161927B7B5C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DB1194-6A03-4E69-91A1-172654CEB88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3650-7A98-4D1D-A727-6161927B7B5C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3DB1194-6A03-4E69-91A1-172654CEB88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69E3650-7A98-4D1D-A727-6161927B7B5C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3DB1194-6A03-4E69-91A1-172654CEB88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69E3650-7A98-4D1D-A727-6161927B7B5C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3DB1194-6A03-4E69-91A1-172654CEB88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3650-7A98-4D1D-A727-6161927B7B5C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DB1194-6A03-4E69-91A1-172654CEB8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3650-7A98-4D1D-A727-6161927B7B5C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DB1194-6A03-4E69-91A1-172654CEB8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3650-7A98-4D1D-A727-6161927B7B5C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DB1194-6A03-4E69-91A1-172654CEB88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69E3650-7A98-4D1D-A727-6161927B7B5C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3DB1194-6A03-4E69-91A1-172654CEB88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69E3650-7A98-4D1D-A727-6161927B7B5C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3DB1194-6A03-4E69-91A1-172654CEB88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 dir="r"/>
  </p:transition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8" y="2500306"/>
            <a:ext cx="8153400" cy="2000264"/>
          </a:xfrm>
        </p:spPr>
        <p:txBody>
          <a:bodyPr>
            <a:noAutofit/>
          </a:bodyPr>
          <a:lstStyle/>
          <a:p>
            <a:r>
              <a:rPr lang="en-US" sz="6000" dirty="0" smtClean="0"/>
              <a:t>WATER CONSERVATION AWARENESS</a:t>
            </a:r>
            <a:endParaRPr lang="en-US" sz="6000" dirty="0"/>
          </a:p>
        </p:txBody>
      </p:sp>
    </p:spTree>
  </p:cSld>
  <p:clrMapOvr>
    <a:masterClrMapping/>
  </p:clrMapOvr>
  <p:transition spd="slow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Rainwater Harvesting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Collect and store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rainwater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Helps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recharge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groundwater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Reduces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water shortage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School Initiatives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Organize awareness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programs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Conduct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competitions and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activities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Promote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water-saving practices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Awareness Slogans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Save Water, Save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Life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Every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Drop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Counts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Water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Saved is Life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Saved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Be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Smart, Don’t Waste Water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 Banner Messages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Think Before You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Waste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No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Water, No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Life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Water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is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Precious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Use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Water Wisely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Quotes on Water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“When the well is dry, we know the worth of water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.”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“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Thousands have lived without love, not one without water.”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/>
              <a:t>Community Responsibility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Saving water is everyone’s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duty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Work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together as a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team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Spread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awareness everywhere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to Action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Start saving water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today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Encourage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family and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friends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Be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responsible citizens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Pledge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“I pledge to use water wisely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, avoid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wastage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, and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promote water conservation.”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Together, we can make a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difference Save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water for future generations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428728" y="2143116"/>
            <a:ext cx="6477000" cy="1828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SAVE WATER, SAVE </a:t>
            </a:r>
            <a:r>
              <a:rPr lang="en-US" dirty="0" smtClean="0"/>
              <a:t>EARTH Every </a:t>
            </a:r>
            <a:r>
              <a:rPr lang="en-US" dirty="0" smtClean="0"/>
              <a:t>Drop </a:t>
            </a:r>
            <a:r>
              <a:rPr lang="en-US" dirty="0" smtClean="0"/>
              <a:t>Matters 💧</a:t>
            </a:r>
            <a:endParaRPr lang="en-US" dirty="0"/>
          </a:p>
        </p:txBody>
      </p:sp>
      <p:sp>
        <p:nvSpPr>
          <p:cNvPr id="14" name="Subtitle 1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spd="slow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Water is one of the most important natural resources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All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living beings depend on water for survival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Saving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water is essential for a sustainable future.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Save Water, Save </a:t>
            </a:r>
            <a:r>
              <a:rPr lang="en-US" dirty="0" smtClean="0"/>
              <a:t>Life Water </a:t>
            </a:r>
            <a:r>
              <a:rPr lang="en-US" dirty="0" smtClean="0"/>
              <a:t>is life.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Without water, no plant, animal, or human can survive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We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must value and conserve it.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Every Drop Counts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Every drop of water is precious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Avoid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wastage in daily activities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Small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steps can make a big difference.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Water Conservation Matters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Freshwater is limited on Earth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Population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growth is increasing demand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Water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scarcity is becoming a serious issue.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 of Water Wastage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Leaving taps open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unnecessarily.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Leakages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in pipelines and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tanks.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Overuse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of water in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households.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Ways to Save Water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Turn off taps tightly after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use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Use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 bucket instead of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showers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Reuse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water for plants or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cleaning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Fix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leaking taps immediately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 a Water Warrior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Adopt water-saving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habits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Encourage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others to save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water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Spread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awareness in your community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Students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Students can bring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change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Practice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water conservation at home and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school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Inspire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others through actions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wipe dir="r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27</TotalTime>
  <Words>355</Words>
  <Application>Microsoft Office PowerPoint</Application>
  <PresentationFormat>On-screen Show (4:3)</PresentationFormat>
  <Paragraphs>67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Median</vt:lpstr>
      <vt:lpstr>WATER CONSERVATION AWARENESS</vt:lpstr>
      <vt:lpstr>Introduction</vt:lpstr>
      <vt:lpstr>Save Water, Save Life Water is life.</vt:lpstr>
      <vt:lpstr>Every Drop Counts</vt:lpstr>
      <vt:lpstr>Why Water Conservation Matters</vt:lpstr>
      <vt:lpstr>Causes of Water Wastage</vt:lpstr>
      <vt:lpstr>Simple Ways to Save Water</vt:lpstr>
      <vt:lpstr>Be a Water Warrior</vt:lpstr>
      <vt:lpstr>Role of Students</vt:lpstr>
      <vt:lpstr>Rainwater Harvesting</vt:lpstr>
      <vt:lpstr>School Initiatives</vt:lpstr>
      <vt:lpstr> Awareness Slogans</vt:lpstr>
      <vt:lpstr>Short Banner Messages</vt:lpstr>
      <vt:lpstr>Quotes on Water</vt:lpstr>
      <vt:lpstr> Community Responsibility</vt:lpstr>
      <vt:lpstr>Call to Action</vt:lpstr>
      <vt:lpstr> Pledge</vt:lpstr>
      <vt:lpstr>Conclusion</vt:lpstr>
      <vt:lpstr>SAVE WATER, SAVE EARTH Every Drop Matters 💧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 CONSERVATION AWARENESS</dc:title>
  <dc:creator>Admin</dc:creator>
  <cp:lastModifiedBy>Admin</cp:lastModifiedBy>
  <cp:revision>3</cp:revision>
  <dcterms:created xsi:type="dcterms:W3CDTF">2026-04-25T06:33:47Z</dcterms:created>
  <dcterms:modified xsi:type="dcterms:W3CDTF">2026-04-25T07:01:27Z</dcterms:modified>
</cp:coreProperties>
</file>